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2AE06-09F4-4E0B-B6B6-2D3E7DBF0BE6}" type="datetimeFigureOut">
              <a:rPr lang="fr-FR" smtClean="0"/>
              <a:pPr/>
              <a:t>27/10/2013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6CCD4-0212-42A1-BD52-21964EBC165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15106"/>
          </a:xfrm>
        </p:spPr>
        <p:txBody>
          <a:bodyPr>
            <a:normAutofit/>
          </a:bodyPr>
          <a:lstStyle/>
          <a:p>
            <a:pPr algn="ctr" rtl="1">
              <a:buNone/>
            </a:pPr>
            <a:r>
              <a:rPr lang="ar-DZ" b="1" dirty="0" smtClean="0">
                <a:cs typeface="Arabic Transparent" pitchFamily="2" charset="-78"/>
              </a:rPr>
              <a:t>      </a:t>
            </a:r>
            <a:endParaRPr lang="ar-DZ" b="1" dirty="0" smtClean="0">
              <a:cs typeface="Arabic Transparent" pitchFamily="2" charset="-78"/>
            </a:endParaRP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1- ما مفهوم  الاختبارات وتصنيفها.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2- ما المقصود بالاختبارات التحصيلية ؟ وما هي أنواعها؟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3- ما المقصود بالاختبارات الشفوية ؟ وما هي مزاياها وعيوبها؟  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4- ما المقصود بالاختبارات المقالية الإنشائية ؟ وما هي مزاياها وعيوبها؟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5- ما المقصود بالاختبارات الأدائية والموضوعية؟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6- ما هي أنواع الاختبارات الموضوعية ومزاياها وعيوبها؟  </a:t>
            </a:r>
          </a:p>
          <a:p>
            <a:pPr algn="r" rtl="1">
              <a:buNone/>
            </a:pPr>
            <a:r>
              <a:rPr lang="ar-DZ" b="1" dirty="0" smtClean="0">
                <a:cs typeface="Arabic Transparent" pitchFamily="2" charset="-78"/>
              </a:rPr>
              <a:t>   </a:t>
            </a:r>
            <a:endParaRPr lang="ar-DZ" b="1" dirty="0">
              <a:cs typeface="Arabic Transparent" pitchFamily="2" charset="-7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ar-SA" sz="4000" b="1" dirty="0" smtClean="0">
                <a:solidFill>
                  <a:srgbClr val="FF0000"/>
                </a:solidFill>
                <a:cs typeface="Akhbar MT" pitchFamily="2" charset="-78"/>
              </a:rPr>
              <a:t>الاختبارات</a:t>
            </a:r>
            <a:endParaRPr lang="fr-FR" sz="40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500726"/>
          </a:xfrm>
        </p:spPr>
        <p:txBody>
          <a:bodyPr/>
          <a:lstStyle/>
          <a:p>
            <a:pPr algn="ctr" rtl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cs typeface="Akhbar MT" pitchFamily="2" charset="-78"/>
              </a:rPr>
              <a:t>توجد عدة تصنيفات للاختبارات منها تصنيفها حسب المجال المراد قياسه: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§"/>
            </a:pPr>
            <a:r>
              <a:rPr lang="ar-SA" b="1" dirty="0" smtClean="0">
                <a:cs typeface="Akhbar MT" pitchFamily="2" charset="-78"/>
              </a:rPr>
              <a:t>الاختبارات التحصيلية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cs typeface="Akhbar MT" pitchFamily="2" charset="-78"/>
              </a:rPr>
              <a:t>		تهدف إلى قياس التحصيل الدراسي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§"/>
            </a:pPr>
            <a:r>
              <a:rPr lang="ar-SA" b="1" dirty="0" smtClean="0">
                <a:cs typeface="Akhbar MT" pitchFamily="2" charset="-78"/>
              </a:rPr>
              <a:t>اختبارات الأداء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cs typeface="Akhbar MT" pitchFamily="2" charset="-78"/>
              </a:rPr>
              <a:t>		تهدف إلى قياس قدرة الطالب على أداء عمل ما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Char char="§"/>
            </a:pPr>
            <a:r>
              <a:rPr lang="ar-SA" b="1" dirty="0" smtClean="0">
                <a:cs typeface="Akhbar MT" pitchFamily="2" charset="-78"/>
              </a:rPr>
              <a:t>الاختبارات النفسية</a:t>
            </a:r>
          </a:p>
          <a:p>
            <a:pPr algn="r" rtl="1">
              <a:buClr>
                <a:schemeClr val="tx1"/>
              </a:buClr>
              <a:buFont typeface="Wingdings" pitchFamily="2" charset="2"/>
              <a:buNone/>
            </a:pPr>
            <a:r>
              <a:rPr lang="ar-SA" b="1" dirty="0" smtClean="0">
                <a:cs typeface="Akhbar MT" pitchFamily="2" charset="-78"/>
              </a:rPr>
              <a:t>		تهدف إلى الكشف عن ذكاء الطالب وقدراته واستعداداته وشخصيته</a:t>
            </a:r>
            <a:endParaRPr lang="ar-SA" b="1" dirty="0"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 descr="ems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85918" y="1214422"/>
            <a:ext cx="1714512" cy="857256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الشفوية</a:t>
            </a:r>
            <a:endParaRPr lang="fr-FR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785918" y="2285992"/>
            <a:ext cx="1714512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المقالية</a:t>
            </a:r>
            <a:endParaRPr lang="fr-FR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1785918" y="3286124"/>
            <a:ext cx="1714512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الأدائية</a:t>
            </a:r>
            <a:endParaRPr lang="fr-FR" sz="2400" b="1" dirty="0"/>
          </a:p>
        </p:txBody>
      </p:sp>
      <p:sp>
        <p:nvSpPr>
          <p:cNvPr id="8" name="Ellipse 7"/>
          <p:cNvSpPr/>
          <p:nvPr/>
        </p:nvSpPr>
        <p:spPr>
          <a:xfrm>
            <a:off x="5572132" y="2143116"/>
            <a:ext cx="3286148" cy="2000264"/>
          </a:xfrm>
          <a:prstGeom prst="ellipse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3200" b="1" dirty="0" smtClean="0"/>
              <a:t>أنواع الاختبارات التحصيلية</a:t>
            </a:r>
            <a:endParaRPr lang="fr-FR" sz="3200" b="1" dirty="0"/>
          </a:p>
        </p:txBody>
      </p:sp>
      <p:cxnSp>
        <p:nvCxnSpPr>
          <p:cNvPr id="9" name="Connecteur droit avec flèche 8"/>
          <p:cNvCxnSpPr>
            <a:stCxn id="8" idx="2"/>
            <a:endCxn id="4" idx="3"/>
          </p:cNvCxnSpPr>
          <p:nvPr/>
        </p:nvCxnSpPr>
        <p:spPr>
          <a:xfrm rot="10800000">
            <a:off x="3500430" y="1643050"/>
            <a:ext cx="2071702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>
            <a:stCxn id="8" idx="2"/>
            <a:endCxn id="6" idx="3"/>
          </p:cNvCxnSpPr>
          <p:nvPr/>
        </p:nvCxnSpPr>
        <p:spPr>
          <a:xfrm rot="10800000">
            <a:off x="3500430" y="2678902"/>
            <a:ext cx="2071702" cy="4643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>
            <a:stCxn id="8" idx="2"/>
            <a:endCxn id="7" idx="3"/>
          </p:cNvCxnSpPr>
          <p:nvPr/>
        </p:nvCxnSpPr>
        <p:spPr>
          <a:xfrm rot="10800000" flipV="1">
            <a:off x="3500430" y="3143247"/>
            <a:ext cx="2071702" cy="5357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785918" y="4357694"/>
            <a:ext cx="1714512" cy="785818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ar-DZ" sz="2400" b="1" dirty="0" smtClean="0"/>
              <a:t>الموضوعية</a:t>
            </a:r>
            <a:endParaRPr lang="fr-FR" sz="2400" b="1" dirty="0"/>
          </a:p>
        </p:txBody>
      </p:sp>
      <p:cxnSp>
        <p:nvCxnSpPr>
          <p:cNvPr id="23" name="Connecteur droit avec flèche 22"/>
          <p:cNvCxnSpPr>
            <a:stCxn id="8" idx="2"/>
            <a:endCxn id="21" idx="3"/>
          </p:cNvCxnSpPr>
          <p:nvPr/>
        </p:nvCxnSpPr>
        <p:spPr>
          <a:xfrm rot="10800000" flipV="1">
            <a:off x="3500430" y="3143247"/>
            <a:ext cx="2071702" cy="16073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57158" y="621508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DZ" b="1" dirty="0" smtClean="0"/>
              <a:t>ع.عبد الحميد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86</Words>
  <Application>Microsoft Office PowerPoint</Application>
  <PresentationFormat>Affichage à l'écran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Office Theme</vt:lpstr>
      <vt:lpstr>Diapositive 1</vt:lpstr>
      <vt:lpstr>الاختبارات</vt:lpstr>
      <vt:lpstr>Diapositive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mahmoudi</dc:creator>
  <cp:lastModifiedBy>bleuxp</cp:lastModifiedBy>
  <cp:revision>5</cp:revision>
  <dcterms:created xsi:type="dcterms:W3CDTF">2011-05-07T15:59:52Z</dcterms:created>
  <dcterms:modified xsi:type="dcterms:W3CDTF">2013-10-27T07:53:41Z</dcterms:modified>
</cp:coreProperties>
</file>